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9" r:id="rId3"/>
    <p:sldId id="262" r:id="rId4"/>
    <p:sldId id="258" r:id="rId5"/>
    <p:sldId id="260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07.04.2017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Школа юных пожарных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МБОУ ДО Центр детского технического творчества Бугульминского муниципального района </a:t>
            </a:r>
          </a:p>
          <a:p>
            <a:pPr algn="ctr"/>
            <a:r>
              <a:rPr lang="ru-RU" dirty="0" smtClean="0"/>
              <a:t>Республики Татарстан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533400"/>
            <a:ext cx="3367080" cy="1181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643438" y="642918"/>
            <a:ext cx="3867209" cy="5286412"/>
          </a:xfrm>
        </p:spPr>
        <p:txBody>
          <a:bodyPr>
            <a:normAutofit fontScale="92500"/>
          </a:bodyPr>
          <a:lstStyle/>
          <a:p>
            <a:pPr algn="ctr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 Давно привыкли люди к тишине,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Давно тревоги всюду отменили.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Лишь мы с тобой остались на войне,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Где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никогда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не будет перемирий.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Огонь беду приносит не всегда,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Но доверять ему не стоит слепо.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Он может терпеливо ждать года,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Чтоб стать однажды пламенем до неба.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Когда идет смертельный бой с огнем,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Нет выходных, и отдых не положен,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Работу эту мы порой клянем,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Но без нее и дня прожить не можем.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И пусть встают рассветы в тишине,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И пусть тревоги всюду отменили.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Мы на войне с тобой, мы на войне, </a:t>
            </a:r>
            <a:b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Где никогда не будет перемирий.</a:t>
            </a:r>
          </a:p>
        </p:txBody>
      </p:sp>
      <p:pic>
        <p:nvPicPr>
          <p:cNvPr id="4100" name="Picture 4" descr="http://shkola17ui.ru/wp-content/uploads/2017/02/602511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3973908" cy="561902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hikaleva.ru.opt-images.1c-bitrix-cdn.ru/upload/medialibrary/701/3.jpg?14432809572510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4857784" cy="600079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429256" y="1000108"/>
            <a:ext cx="31432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Не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имей привычки носить в кармане спички.</a:t>
            </a:r>
          </a:p>
          <a:p>
            <a:pPr>
              <a:buFont typeface="Wingdings" pitchFamily="2" charset="2"/>
              <a:buChar char="v"/>
            </a:pPr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Маленькая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спичка большой лес сжигает.</a:t>
            </a:r>
          </a:p>
          <a:p>
            <a:pPr>
              <a:buFont typeface="Wingdings" pitchFamily="2" charset="2"/>
              <a:buChar char="v"/>
            </a:pPr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endParaRPr lang="ru-RU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руках спичка была, да изба сплыла.</a:t>
            </a:r>
            <a:endParaRPr lang="ru-RU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533400"/>
            <a:ext cx="3367080" cy="1181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400" dirty="0" smtClean="0">
                <a:solidFill>
                  <a:srgbClr val="C00000"/>
                </a:solidFill>
              </a:rPr>
              <a:t>Уходя тушите свет!</a:t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714876" y="1447802"/>
            <a:ext cx="3795771" cy="42061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Знай, любые провода 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Повреждённые – беда!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Ведь они опасны слишком –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Замыкание как вспышка!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Дать друзьям такой совет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Просто каждый может: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Уходя тушите свет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И приборы тоже!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8" name="Picture 4" descr="http://gamejulia.ru/images/i/pozhark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4255051" cy="5921543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533400"/>
            <a:ext cx="3367080" cy="11810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214942" y="642918"/>
            <a:ext cx="3571900" cy="214314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  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Опасная забывчивость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 </a:t>
            </a:r>
          </a:p>
          <a:p>
            <a:pPr algn="ctr">
              <a:lnSpc>
                <a:spcPct val="150000"/>
              </a:lnSpc>
            </a:pP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Ленту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гладила Анюта</a:t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И увидела подруг,</a:t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Отвлеклась на три минуты</a:t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И забыла про утюг.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Тут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уж дело не до шутки!</a:t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Вот что значит – три минутки!</a:t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Ленты нет, кругом угар,</a:t>
            </a:r>
            <a:b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Чуть не сделался пожар.</a:t>
            </a:r>
          </a:p>
        </p:txBody>
      </p:sp>
      <p:pic>
        <p:nvPicPr>
          <p:cNvPr id="3074" name="Picture 2" descr="http://textarchive.ru/images/812/1623480/m2e86c74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4875644" cy="557216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28596" y="571480"/>
            <a:ext cx="4714908" cy="528641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  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Не берите в руки спички! </a:t>
            </a:r>
            <a:endParaRPr lang="ru-RU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Чтобы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лес, звериный дом,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Не пылал нигде огнём,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Чтоб не плакали букашки,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Не теряли гнёзда пташки,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А лишь пели песни птички,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Не берите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руки спички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pPr>
              <a:lnSpc>
                <a:spcPct val="150000"/>
              </a:lnSpc>
            </a:pPr>
            <a:endParaRPr lang="ru-RU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*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*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*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</a:rPr>
              <a:t>Народная мудрость: </a:t>
            </a:r>
          </a:p>
          <a:p>
            <a:pPr algn="ctr">
              <a:lnSpc>
                <a:spcPct val="150000"/>
              </a:lnSpc>
            </a:pP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</a:rPr>
              <a:t>«Дерево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</a:rPr>
              <a:t>с огнем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</a:rPr>
              <a:t>не дружит».</a:t>
            </a:r>
            <a:endParaRPr lang="ru-RU" sz="1800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9458" name="Picture 2" descr="http://gamejulia.ru/images/i/pozharka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642918"/>
            <a:ext cx="3592447" cy="522161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5"/>
            <a:ext cx="8358246" cy="598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ПОМНИ!</a:t>
            </a:r>
          </a:p>
          <a:p>
            <a:pPr algn="ctr"/>
            <a:endParaRPr lang="ru-RU" sz="2500" b="1" dirty="0" smtClean="0">
              <a:solidFill>
                <a:srgbClr val="C00000"/>
              </a:solidFill>
            </a:endParaRPr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</a:rPr>
              <a:t>И </a:t>
            </a:r>
            <a:r>
              <a:rPr lang="ru-RU" b="1" dirty="0" smtClean="0">
                <a:solidFill>
                  <a:srgbClr val="C00000"/>
                </a:solidFill>
              </a:rPr>
              <a:t>малая искра сжигает города.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v"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</a:rPr>
              <a:t>Лучше </a:t>
            </a:r>
            <a:r>
              <a:rPr lang="ru-RU" b="1" dirty="0" smtClean="0">
                <a:solidFill>
                  <a:srgbClr val="C00000"/>
                </a:solidFill>
              </a:rPr>
              <a:t>костер маленький, чем большой пожар.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v"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</a:rPr>
              <a:t>Каждый </a:t>
            </a:r>
            <a:r>
              <a:rPr lang="ru-RU" b="1" dirty="0" smtClean="0">
                <a:solidFill>
                  <a:srgbClr val="C00000"/>
                </a:solidFill>
              </a:rPr>
              <a:t>человек загодя думает о пожаре.</a:t>
            </a:r>
          </a:p>
          <a:p>
            <a:pPr algn="ctr">
              <a:lnSpc>
                <a:spcPct val="150000"/>
              </a:lnSpc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</a:rPr>
              <a:t>Один </a:t>
            </a:r>
            <a:r>
              <a:rPr lang="ru-RU" b="1" dirty="0" smtClean="0">
                <a:solidFill>
                  <a:srgbClr val="C00000"/>
                </a:solidFill>
              </a:rPr>
              <a:t>на пожаре не боец.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v"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</a:rPr>
              <a:t>Пламя — это благо и жизнь, если не забыть его вовремя потушить.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v"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</a:rPr>
              <a:t>С </a:t>
            </a:r>
            <a:r>
              <a:rPr lang="ru-RU" b="1" dirty="0" smtClean="0">
                <a:solidFill>
                  <a:srgbClr val="C00000"/>
                </a:solidFill>
              </a:rPr>
              <a:t>огнем воюют, а без огня горюют.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82153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</a:rPr>
              <a:t>Водой пожар тушат, </a:t>
            </a:r>
            <a:endParaRPr lang="ru-RU" sz="40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</a:rPr>
              <a:t>а </a:t>
            </a: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</a:rPr>
              <a:t>умом — предотвратят.</a:t>
            </a:r>
            <a:endParaRPr lang="ru-RU" sz="4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482" name="Picture 2" descr="Картинка 862x575 | Девушка в капюшоне с горящей спичкой в руке | Девушка, Капюшон, Огонь, Спички,  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71612"/>
            <a:ext cx="7464960" cy="4979527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30</TotalTime>
  <Words>98</Words>
  <PresentationFormat>Экран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Школа юных пожарных</vt:lpstr>
      <vt:lpstr>  </vt:lpstr>
      <vt:lpstr>Слайд 3</vt:lpstr>
      <vt:lpstr> Уходя тушите свет! </vt:lpstr>
      <vt:lpstr>  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юных пожарных</dc:title>
  <dc:creator>1</dc:creator>
  <cp:lastModifiedBy>1</cp:lastModifiedBy>
  <cp:revision>9</cp:revision>
  <dcterms:created xsi:type="dcterms:W3CDTF">2017-04-07T07:17:49Z</dcterms:created>
  <dcterms:modified xsi:type="dcterms:W3CDTF">2017-04-07T08:01:13Z</dcterms:modified>
</cp:coreProperties>
</file>